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5" r:id="rId2"/>
    <p:sldId id="256" r:id="rId3"/>
    <p:sldId id="257" r:id="rId4"/>
    <p:sldId id="258" r:id="rId5"/>
    <p:sldId id="261" r:id="rId6"/>
    <p:sldId id="262" r:id="rId7"/>
    <p:sldId id="263" r:id="rId8"/>
    <p:sldId id="264" r:id="rId9"/>
    <p:sldId id="259" r:id="rId10"/>
    <p:sldId id="260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8/19/2022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8/19/2022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AR" dirty="0" smtClean="0"/>
              <a:t>ETAPAS  EVOLUTIVAS</a:t>
            </a:r>
            <a:endParaRPr lang="es-A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AR" sz="4000" dirty="0" smtClean="0"/>
              <a:t>CRISIS</a:t>
            </a:r>
            <a:endParaRPr lang="es-AR" sz="4000" dirty="0"/>
          </a:p>
        </p:txBody>
      </p:sp>
    </p:spTree>
    <p:extLst>
      <p:ext uri="{BB962C8B-B14F-4D97-AF65-F5344CB8AC3E}">
        <p14:creationId xmlns:p14="http://schemas.microsoft.com/office/powerpoint/2010/main" val="1265790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362168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AR" sz="5400" b="1" u="sng" dirty="0" smtClean="0"/>
              <a:t>CRISIS VITAL</a:t>
            </a:r>
            <a:endParaRPr lang="es-AR" sz="5400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s-AR" sz="2900" dirty="0" smtClean="0"/>
              <a:t>Situación en las que hay o puede haber un cambio, en que se va a producir un pasaje de una situación de crecimiento a otra.</a:t>
            </a:r>
          </a:p>
          <a:p>
            <a:r>
              <a:rPr lang="es-AR" sz="2900" dirty="0"/>
              <a:t>Aparece cuando se produce un desequilibrio entre la importancia del problema y los recursos inmediatos para enfrentarlo.</a:t>
            </a:r>
          </a:p>
          <a:p>
            <a:endParaRPr lang="es-AR" sz="2900" dirty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861679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AR" dirty="0" smtClean="0"/>
              <a:t>Todo crecimiento produce un pasaje de un estado a otro .</a:t>
            </a:r>
            <a:endParaRPr lang="es-A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AR" dirty="0" smtClean="0"/>
              <a:t>Cada pasaje implica una pérdida.</a:t>
            </a:r>
          </a:p>
          <a:p>
            <a:r>
              <a:rPr lang="es-AR" dirty="0" smtClean="0"/>
              <a:t>Es una situación prometedora, ya que podrá desarrollar un cúmulo de posibilidades, pero en el presente resultan cuestiones difíciles al vivenciar.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580955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¿Una CRISIS equivale a patología?</a:t>
            </a:r>
            <a:endParaRPr lang="es-A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Que la situación de crisis desemboque o no en un proceso patológico dependerá de la evolución y elaboración de la misma.</a:t>
            </a:r>
          </a:p>
          <a:p>
            <a:r>
              <a:rPr lang="es-AR" dirty="0" smtClean="0"/>
              <a:t>También depende de los factores protectores o  empobrecedores ambientales.</a:t>
            </a:r>
          </a:p>
          <a:p>
            <a:r>
              <a:rPr lang="es-AR" dirty="0" smtClean="0"/>
              <a:t>También depende de las características propias de la estructura subjetiva del sujeto.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013485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AR" dirty="0" smtClean="0"/>
              <a:t>Crisis evolutivas:</a:t>
            </a:r>
            <a:br>
              <a:rPr lang="es-AR" dirty="0" smtClean="0"/>
            </a:br>
            <a:r>
              <a:rPr lang="es-AR" dirty="0" smtClean="0"/>
              <a:t/>
            </a:r>
            <a:br>
              <a:rPr lang="es-AR" dirty="0" smtClean="0"/>
            </a:br>
            <a:r>
              <a:rPr lang="es-AR" dirty="0" smtClean="0"/>
              <a:t>.</a:t>
            </a:r>
            <a:endParaRPr lang="es-A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AR" dirty="0" smtClean="0"/>
              <a:t>Se refieren a momentos propios de la evolución normal de la persona y suelen acompañar a transformaciones y señales en el organismo y esquema corporal.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059945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Crisis accidentales</a:t>
            </a:r>
            <a:endParaRPr lang="es-A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s-AR" dirty="0" smtClean="0"/>
              <a:t>Por ellas no pasan todos los individuos.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AR" dirty="0" smtClean="0"/>
              <a:t>Son imprevisibles. (accidentes, mudanzas, muertes de seres queridos…)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543294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¿qué tienen en común ambas crisis?</a:t>
            </a:r>
            <a:endParaRPr lang="es-A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s-AR" dirty="0" smtClean="0"/>
              <a:t>Aparecen cuando se produce un desequilibrio entre la importancia del problema y los recursos inmediatos con que cuenta el Yo para enfrentarlos.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AR" dirty="0" smtClean="0"/>
              <a:t> Bombardeo de estímulos repentinos que interpelan los esquemas imperantes de la persona ( tanto en lo cognitivo-motor y socioemocional)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AR" dirty="0" smtClean="0"/>
              <a:t>Sobrecargan y </a:t>
            </a:r>
            <a:r>
              <a:rPr lang="es-AR" dirty="0" err="1" smtClean="0"/>
              <a:t>sobreexigen</a:t>
            </a:r>
            <a:r>
              <a:rPr lang="es-AR" dirty="0" smtClean="0"/>
              <a:t> al Yo.</a:t>
            </a:r>
          </a:p>
          <a:p>
            <a:pPr>
              <a:buFont typeface="Wingdings" panose="05000000000000000000" pitchFamily="2" charset="2"/>
              <a:buChar char="§"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074346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4 fases en la evolución de la crisis.</a:t>
            </a:r>
            <a:endParaRPr lang="es-A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s-AR" dirty="0" smtClean="0"/>
              <a:t>El estímulo provoca la elevación de la tensión. Se ponen en marcha las respuestas habituales homeostáticas de resolución de problemas. El sujeto </a:t>
            </a:r>
            <a:r>
              <a:rPr lang="es-AR" dirty="0" err="1" smtClean="0"/>
              <a:t>trarta</a:t>
            </a:r>
            <a:r>
              <a:rPr lang="es-AR" dirty="0" smtClean="0"/>
              <a:t> de responder </a:t>
            </a:r>
            <a:r>
              <a:rPr lang="es-AR" dirty="0"/>
              <a:t>c</a:t>
            </a:r>
            <a:r>
              <a:rPr lang="es-AR" dirty="0" smtClean="0"/>
              <a:t>on habilidades que le trajeron satisfacción en una situación semejante.</a:t>
            </a:r>
          </a:p>
          <a:p>
            <a:pPr marL="342900" indent="-342900">
              <a:buFont typeface="+mj-lt"/>
              <a:buAutoNum type="arabicPeriod"/>
            </a:pPr>
            <a:r>
              <a:rPr lang="es-AR" dirty="0" smtClean="0"/>
              <a:t>Las respuestas fracasan. El estímulo insiste y por ello aumenta la tensión. El sujeto se da cuenta que no le sirven los mecanismos habituales y se inicia el estado de </a:t>
            </a:r>
            <a:r>
              <a:rPr lang="es-AR" dirty="0" err="1" smtClean="0"/>
              <a:t>desequilibración</a:t>
            </a:r>
            <a:r>
              <a:rPr lang="es-AR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s-AR" dirty="0" smtClean="0"/>
              <a:t>Al continuar aumentando la tensión, el individuo usa técnicas nuevas </a:t>
            </a:r>
            <a:r>
              <a:rPr lang="es-AR" dirty="0" err="1" smtClean="0"/>
              <a:t>tatando</a:t>
            </a:r>
            <a:r>
              <a:rPr lang="es-AR" dirty="0" smtClean="0"/>
              <a:t> de lograr el éxito a través de conductas de ensayo-error. Si el problema se logra redefinir, se reestablecerá el equilibrio perdido. Pero, puede darse una salida de tipo negativo y entonces…</a:t>
            </a:r>
          </a:p>
          <a:p>
            <a:pPr marL="342900" indent="-342900">
              <a:buFont typeface="+mj-lt"/>
              <a:buAutoNum type="arabicPeriod"/>
            </a:pPr>
            <a:r>
              <a:rPr lang="es-AR" dirty="0" smtClean="0"/>
              <a:t>La tensión se eleva hasta un punto intolerable, provocando una desorganización en la estructura de la persona.</a:t>
            </a:r>
          </a:p>
          <a:p>
            <a:pPr marL="342900" indent="-342900">
              <a:buFont typeface="+mj-lt"/>
              <a:buAutoNum type="arabicPeriod"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94654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¿Cuáles son los aportes que favorecen la transición en una etapa vital de crisis?</a:t>
            </a:r>
            <a:endParaRPr lang="es-A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s-AR" dirty="0" smtClean="0"/>
              <a:t>Atención  integral del desarrollo de la persona en su momento de desarrollo: alimentación, condiciones de vivienda, estimulación sensorial ambiental, condiciones sanitarias y oportunidades de desarrollo integral de la persona en sus necesidades físico- cognitivo-socio-emocionales.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AR" dirty="0" smtClean="0"/>
              <a:t>Son previsibles. Por lo tanto las diferentes </a:t>
            </a:r>
            <a:r>
              <a:rPr lang="es-AR" dirty="0" err="1" smtClean="0"/>
              <a:t>organizaciónes</a:t>
            </a:r>
            <a:r>
              <a:rPr lang="es-AR" dirty="0" smtClean="0"/>
              <a:t> ( sean estatales, institucionales, familiares…) pueden organizarse para apoyar, sostener y acompañar al sujeto que transita un momento de </a:t>
            </a:r>
            <a:r>
              <a:rPr lang="es-AR" smtClean="0"/>
              <a:t>crisis vital.</a:t>
            </a:r>
            <a:endParaRPr lang="es-AR" dirty="0" smtClean="0"/>
          </a:p>
          <a:p>
            <a:pPr>
              <a:buFont typeface="Wingdings" panose="05000000000000000000" pitchFamily="2" charset="2"/>
              <a:buChar char="§"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680806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Celestial</Template>
  <TotalTime>152</TotalTime>
  <Words>491</Words>
  <Application>Microsoft Office PowerPoint</Application>
  <PresentationFormat>Widescreen</PresentationFormat>
  <Paragraphs>29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Celestial</vt:lpstr>
      <vt:lpstr>ETAPAS  EVOLUTIVAS</vt:lpstr>
      <vt:lpstr>CRISIS VITAL</vt:lpstr>
      <vt:lpstr>Todo crecimiento produce un pasaje de un estado a otro .</vt:lpstr>
      <vt:lpstr>¿Una CRISIS equivale a patología?</vt:lpstr>
      <vt:lpstr>Crisis evolutivas:  .</vt:lpstr>
      <vt:lpstr>Crisis accidentales</vt:lpstr>
      <vt:lpstr>¿qué tienen en común ambas crisis?</vt:lpstr>
      <vt:lpstr>4 fases en la evolución de la crisis.</vt:lpstr>
      <vt:lpstr>¿Cuáles son los aportes que favorecen la transición en una etapa vital de crisis?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CRISIS VITAL</dc:title>
  <dc:creator>usuario</dc:creator>
  <cp:lastModifiedBy>usuario</cp:lastModifiedBy>
  <cp:revision>9</cp:revision>
  <dcterms:created xsi:type="dcterms:W3CDTF">2022-08-19T17:33:22Z</dcterms:created>
  <dcterms:modified xsi:type="dcterms:W3CDTF">2022-08-19T20:06:14Z</dcterms:modified>
</cp:coreProperties>
</file>